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4B37B-9718-490B-BE5A-4A8D9AA19B9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08C34-E09E-4518-9007-838A26A9A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8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650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08C34-E09E-4518-9007-838A26A9A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5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8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9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5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1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E382-E54C-4629-A494-F4B157860B2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FA33-850A-4DB8-A85C-45441338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Users Want: Enhancing Metadata Using Google Analytics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Jackie Couture</a:t>
            </a:r>
          </a:p>
          <a:p>
            <a:r>
              <a:rPr lang="en-US" dirty="0" smtClean="0"/>
              <a:t>Eastern Kentucky University</a:t>
            </a:r>
          </a:p>
          <a:p>
            <a:r>
              <a:rPr lang="en-US" dirty="0" smtClean="0"/>
              <a:t>Jackie.couture@eku.edu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Public University</a:t>
            </a:r>
          </a:p>
          <a:p>
            <a:r>
              <a:rPr lang="en-US" dirty="0" smtClean="0"/>
              <a:t>Approximately 16,000 students</a:t>
            </a:r>
          </a:p>
          <a:p>
            <a:r>
              <a:rPr lang="en-US" dirty="0" smtClean="0"/>
              <a:t>3 Full-time Staff</a:t>
            </a:r>
          </a:p>
          <a:p>
            <a:r>
              <a:rPr lang="en-US" dirty="0" smtClean="0"/>
              <a:t>Over 1000 Accessions</a:t>
            </a:r>
          </a:p>
          <a:p>
            <a:r>
              <a:rPr lang="en-US" dirty="0" smtClean="0"/>
              <a:t>300 Processed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Search Terms Hiding?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outurej\Desktop\google analyt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53426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57200" y="3352800"/>
            <a:ext cx="1295400" cy="304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" y="5791200"/>
            <a:ext cx="1295400" cy="304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</a:t>
            </a:r>
            <a:r>
              <a:rPr lang="en-US" dirty="0"/>
              <a:t>A</a:t>
            </a:r>
            <a:r>
              <a:rPr lang="en-US" dirty="0" smtClean="0"/>
              <a:t>ll the Collections?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outurej\Desktop\khs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0" y="1752600"/>
            <a:ext cx="8610600" cy="370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33800" y="28956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52800" y="3162300"/>
            <a:ext cx="16002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38100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114800"/>
            <a:ext cx="2286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3400" y="3352800"/>
            <a:ext cx="1905000" cy="304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" y="4495800"/>
            <a:ext cx="1752600" cy="457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2743200"/>
            <a:ext cx="2209800" cy="304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72050" y="3048000"/>
            <a:ext cx="2343150" cy="3048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05350" y="4800600"/>
            <a:ext cx="1771650" cy="50292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Names Does He Have?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87" y="1839119"/>
            <a:ext cx="6143625" cy="4048125"/>
          </a:xfrm>
        </p:spPr>
      </p:pic>
      <p:sp>
        <p:nvSpPr>
          <p:cNvPr id="5" name="Oval 4"/>
          <p:cNvSpPr/>
          <p:nvPr/>
        </p:nvSpPr>
        <p:spPr>
          <a:xfrm>
            <a:off x="3048000" y="5029200"/>
            <a:ext cx="2438400" cy="386715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Call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</a:t>
            </a:r>
          </a:p>
          <a:p>
            <a:r>
              <a:rPr lang="en-US" dirty="0" smtClean="0"/>
              <a:t>WW1</a:t>
            </a:r>
          </a:p>
          <a:p>
            <a:r>
              <a:rPr lang="en-US" dirty="0" smtClean="0"/>
              <a:t>World War I</a:t>
            </a:r>
          </a:p>
          <a:p>
            <a:r>
              <a:rPr lang="en-US" dirty="0" smtClean="0"/>
              <a:t>World War 1</a:t>
            </a:r>
          </a:p>
          <a:p>
            <a:r>
              <a:rPr lang="en-US" dirty="0" smtClean="0"/>
              <a:t>World War One</a:t>
            </a:r>
          </a:p>
          <a:p>
            <a:r>
              <a:rPr lang="en-US" dirty="0" smtClean="0"/>
              <a:t>World War, 1914-1918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dirty="0" smtClean="0"/>
              <a:t> </a:t>
            </a:r>
            <a:r>
              <a:rPr lang="en-US" dirty="0" smtClean="0"/>
              <a:t>organizational acronyms</a:t>
            </a:r>
          </a:p>
          <a:p>
            <a:r>
              <a:rPr lang="en-US" dirty="0" smtClean="0"/>
              <a:t>Continue to Add Name Variants to Creator records</a:t>
            </a:r>
          </a:p>
          <a:p>
            <a:r>
              <a:rPr lang="en-US" dirty="0" smtClean="0"/>
              <a:t>Add Topical Subject Headings</a:t>
            </a:r>
          </a:p>
        </p:txBody>
      </p:sp>
    </p:spTree>
    <p:extLst>
      <p:ext uri="{BB962C8B-B14F-4D97-AF65-F5344CB8AC3E}">
        <p14:creationId xmlns:p14="http://schemas.microsoft.com/office/powerpoint/2010/main" val="10709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100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Do Users Want: Enhancing Metadata Using Google Analytics</vt:lpstr>
      <vt:lpstr>Who Are We?</vt:lpstr>
      <vt:lpstr>Where Are Search Terms Hiding?</vt:lpstr>
      <vt:lpstr>Where Are All the Collections?</vt:lpstr>
      <vt:lpstr>How Many Names Does He Have?</vt:lpstr>
      <vt:lpstr>What Do You Call WWI?</vt:lpstr>
      <vt:lpstr>Where Do We Go From 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Google Analytics to Enhance Metadata</dc:title>
  <dc:creator>J. Couture</dc:creator>
  <cp:lastModifiedBy>J. Couture</cp:lastModifiedBy>
  <cp:revision>7</cp:revision>
  <dcterms:created xsi:type="dcterms:W3CDTF">2014-08-12T02:12:54Z</dcterms:created>
  <dcterms:modified xsi:type="dcterms:W3CDTF">2014-08-13T18:19:07Z</dcterms:modified>
</cp:coreProperties>
</file>